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5" d="100"/>
          <a:sy n="165" d="100"/>
        </p:scale>
        <p:origin x="-20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21.07.2020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21.07.2020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21.07.2020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test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Test </a:t>
            </a:r>
            <a:r>
              <a:rPr lang="de-DE" dirty="0" err="1" smtClean="0"/>
              <a:t>test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341045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Tussait, Katherina</dc:creator>
  <cp:lastModifiedBy>Tussait, Katherina</cp:lastModifiedBy>
  <cp:revision>1</cp:revision>
  <dcterms:modified xsi:type="dcterms:W3CDTF">2020-07-21T09:20:25Z</dcterms:modified>
</cp:coreProperties>
</file>